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79" d="100"/>
          <a:sy n="79" d="100"/>
        </p:scale>
        <p:origin x="5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08800" cy="20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2021-10-12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2021-10-12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2021-10-12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2021-10-12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project – Shadow Proxy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  <a:p>
            <a:r>
              <a:rPr lang="en-US" dirty="0"/>
              <a:t>Ryuichi Matsukura, Fujitsu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in this </a:t>
            </a:r>
            <a:r>
              <a:rPr lang="en-US" dirty="0" err="1"/>
              <a:t>plugfest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Fujitsu </a:t>
            </a:r>
            <a:r>
              <a:rPr lang="en-US" altLang="ja-JP" dirty="0"/>
              <a:t>provide</a:t>
            </a:r>
            <a:r>
              <a:rPr kumimoji="1" lang="en-US" altLang="ja-JP" dirty="0"/>
              <a:t>s three services</a:t>
            </a:r>
          </a:p>
          <a:p>
            <a:pPr lvl="1"/>
            <a:r>
              <a:rPr lang="en-US" altLang="ja-JP" dirty="0"/>
              <a:t>Sensor unit (temperature, humidity and air pressure)</a:t>
            </a:r>
          </a:p>
          <a:p>
            <a:pPr lvl="1"/>
            <a:r>
              <a:rPr kumimoji="1" lang="en-US" altLang="ja-JP" dirty="0"/>
              <a:t>Proxy server</a:t>
            </a:r>
            <a:endParaRPr lang="en-US" altLang="ja-JP" dirty="0"/>
          </a:p>
          <a:p>
            <a:pPr lvl="1"/>
            <a:r>
              <a:rPr kumimoji="1" lang="en-US" altLang="ja-JP" dirty="0"/>
              <a:t>Application</a:t>
            </a:r>
            <a:endParaRPr kumimoji="1" lang="ja-JP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2021-10-12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3E607D6-D5CC-41E1-8EC1-654FFC0CDB97}"/>
              </a:ext>
            </a:extLst>
          </p:cNvPr>
          <p:cNvGrpSpPr/>
          <p:nvPr/>
        </p:nvGrpSpPr>
        <p:grpSpPr>
          <a:xfrm>
            <a:off x="4198371" y="2600160"/>
            <a:ext cx="7402150" cy="3570936"/>
            <a:chOff x="491320" y="1857129"/>
            <a:chExt cx="8440003" cy="4502727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63DD34DB-BDB9-449C-A1BC-840C1CD5C210}"/>
                </a:ext>
              </a:extLst>
            </p:cNvPr>
            <p:cNvSpPr/>
            <p:nvPr/>
          </p:nvSpPr>
          <p:spPr>
            <a:xfrm>
              <a:off x="2292082" y="1857129"/>
              <a:ext cx="4641272" cy="4502727"/>
            </a:xfrm>
            <a:prstGeom prst="roundRect">
              <a:avLst>
                <a:gd name="adj" fmla="val 5469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4378DAB8-5E95-435F-BEDB-F61BDC1A3B7A}"/>
                </a:ext>
              </a:extLst>
            </p:cNvPr>
            <p:cNvSpPr/>
            <p:nvPr/>
          </p:nvSpPr>
          <p:spPr>
            <a:xfrm>
              <a:off x="4946878" y="3360346"/>
              <a:ext cx="3963641" cy="2735387"/>
            </a:xfrm>
            <a:prstGeom prst="roundRect">
              <a:avLst>
                <a:gd name="adj" fmla="val 5750"/>
              </a:avLst>
            </a:prstGeom>
            <a:solidFill>
              <a:srgbClr val="FFF2CC">
                <a:alpha val="50196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B5505DE-60F1-4522-AD7E-0F6938F04499}"/>
                </a:ext>
              </a:extLst>
            </p:cNvPr>
            <p:cNvSpPr/>
            <p:nvPr/>
          </p:nvSpPr>
          <p:spPr>
            <a:xfrm>
              <a:off x="5334805" y="3647002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 server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FB60A5-FD9C-42AC-9A15-A5BDF56F2721}"/>
                </a:ext>
              </a:extLst>
            </p:cNvPr>
            <p:cNvSpPr/>
            <p:nvPr/>
          </p:nvSpPr>
          <p:spPr>
            <a:xfrm>
              <a:off x="7210120" y="5009035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unit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E954FE6-9DAD-4D8C-B951-E1E4C0C792B0}"/>
                </a:ext>
              </a:extLst>
            </p:cNvPr>
            <p:cNvSpPr txBox="1"/>
            <p:nvPr/>
          </p:nvSpPr>
          <p:spPr>
            <a:xfrm>
              <a:off x="2292082" y="1942249"/>
              <a:ext cx="165203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192.168.30.xx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5DAE999-5786-4370-A278-47D2D1241157}"/>
                </a:ext>
              </a:extLst>
            </p:cNvPr>
            <p:cNvSpPr txBox="1"/>
            <p:nvPr/>
          </p:nvSpPr>
          <p:spPr>
            <a:xfrm>
              <a:off x="7404979" y="2959364"/>
              <a:ext cx="1526344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DA1F4EE-3FBA-45F7-BADB-8D3E454909B8}"/>
                </a:ext>
              </a:extLst>
            </p:cNvPr>
            <p:cNvSpPr txBox="1"/>
            <p:nvPr/>
          </p:nvSpPr>
          <p:spPr>
            <a:xfrm>
              <a:off x="2731206" y="3651807"/>
              <a:ext cx="1625480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Plugfest</a:t>
              </a:r>
              <a:r>
                <a:rPr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VPN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1CC8E88-4272-48B9-A1D8-7CBA383D4B06}"/>
                </a:ext>
              </a:extLst>
            </p:cNvPr>
            <p:cNvSpPr/>
            <p:nvPr/>
          </p:nvSpPr>
          <p:spPr>
            <a:xfrm>
              <a:off x="2819072" y="5009036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8908F07-008C-4676-AF58-AA6CA215C500}"/>
                </a:ext>
              </a:extLst>
            </p:cNvPr>
            <p:cNvSpPr/>
            <p:nvPr/>
          </p:nvSpPr>
          <p:spPr>
            <a:xfrm>
              <a:off x="491320" y="5009037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23EEBEF-AF6C-480C-8B87-AF5A09A5A54E}"/>
                </a:ext>
              </a:extLst>
            </p:cNvPr>
            <p:cNvSpPr/>
            <p:nvPr/>
          </p:nvSpPr>
          <p:spPr>
            <a:xfrm>
              <a:off x="5334805" y="2302845"/>
              <a:ext cx="1333663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(curl, </a:t>
              </a:r>
              <a:r>
                <a:rPr kumimoji="1" lang="en-US" altLang="ja-JP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nodeRED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5C6AA21-5CFE-4EB6-B734-629C1E7738BB}"/>
                </a:ext>
              </a:extLst>
            </p:cNvPr>
            <p:cNvCxnSpPr>
              <a:stCxn id="17" idx="0"/>
              <a:endCxn id="11" idx="2"/>
            </p:cNvCxnSpPr>
            <p:nvPr/>
          </p:nvCxnSpPr>
          <p:spPr>
            <a:xfrm flipV="1">
              <a:off x="1158151" y="4395147"/>
              <a:ext cx="4843485" cy="613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09EB5A6-A470-4E39-B7BA-9D3B5BA2B318}"/>
                </a:ext>
              </a:extLst>
            </p:cNvPr>
            <p:cNvCxnSpPr>
              <a:cxnSpLocks/>
              <a:stCxn id="16" idx="0"/>
              <a:endCxn id="11" idx="2"/>
            </p:cNvCxnSpPr>
            <p:nvPr/>
          </p:nvCxnSpPr>
          <p:spPr>
            <a:xfrm flipV="1">
              <a:off x="3485903" y="4395147"/>
              <a:ext cx="2515733" cy="613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C6B95C7E-93FC-42E0-A4CA-01B23BFAD5E8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01636" y="4395147"/>
              <a:ext cx="1875315" cy="6138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CBD6CAD-1B9E-4CF9-BEE8-D8CCBB0BEDEE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6001636" y="3050990"/>
              <a:ext cx="1" cy="5960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81C53BE-5BC4-4B17-9C4B-6ADB3037D21B}"/>
                </a:ext>
              </a:extLst>
            </p:cNvPr>
            <p:cNvSpPr txBox="1"/>
            <p:nvPr/>
          </p:nvSpPr>
          <p:spPr>
            <a:xfrm>
              <a:off x="7111357" y="3462853"/>
              <a:ext cx="152811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Fujitsu local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02CAB32-42F7-4DC5-A28C-4024905B3C5F}"/>
                </a:ext>
              </a:extLst>
            </p:cNvPr>
            <p:cNvSpPr txBox="1"/>
            <p:nvPr/>
          </p:nvSpPr>
          <p:spPr>
            <a:xfrm>
              <a:off x="642625" y="3665018"/>
              <a:ext cx="103597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10B57EB-8C93-43D0-9B3C-F04572143F41}"/>
                </a:ext>
              </a:extLst>
            </p:cNvPr>
            <p:cNvSpPr txBox="1"/>
            <p:nvPr/>
          </p:nvSpPr>
          <p:spPr>
            <a:xfrm>
              <a:off x="7111357" y="5788830"/>
              <a:ext cx="1356395" cy="388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</a:t>
              </a:r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D6BD855-B6FE-4A5E-958D-34E0E4634A0D}"/>
                </a:ext>
              </a:extLst>
            </p:cNvPr>
            <p:cNvSpPr txBox="1"/>
            <p:nvPr/>
          </p:nvSpPr>
          <p:spPr>
            <a:xfrm>
              <a:off x="5207492" y="4626511"/>
              <a:ext cx="1575912" cy="65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192.168.30.134</a:t>
              </a:r>
            </a:p>
            <a:p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192.168.0.201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54F1380-0024-492B-8BFE-F5E4EF6184C9}"/>
                </a:ext>
              </a:extLst>
            </p:cNvPr>
            <p:cNvSpPr txBox="1"/>
            <p:nvPr/>
          </p:nvSpPr>
          <p:spPr>
            <a:xfrm>
              <a:off x="5210397" y="1922061"/>
              <a:ext cx="1575912" cy="388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192.168.30.128</a:t>
              </a:r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F1E557CF-DD19-4CB0-ABD5-542A50EE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0" y="3668221"/>
            <a:ext cx="3223320" cy="24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08DC0-CE48-4CC1-9F1F-4A028DC7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Sensor unit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3D0F26-B2EB-447B-80CD-734FB526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3 sensors: temperature, humidity and air pressure</a:t>
            </a:r>
          </a:p>
          <a:p>
            <a:r>
              <a:rPr lang="en-US" altLang="ja-JP" dirty="0"/>
              <a:t>ESP32 with Wi-Fi</a:t>
            </a:r>
          </a:p>
          <a:p>
            <a:r>
              <a:rPr kumimoji="1" lang="en-US" altLang="ja-JP" dirty="0"/>
              <a:t>Developed in C++ using Arduino</a:t>
            </a:r>
          </a:p>
          <a:p>
            <a:r>
              <a:rPr kumimoji="1" lang="en-US" altLang="ja-JP" dirty="0" err="1"/>
              <a:t>mDNS</a:t>
            </a:r>
            <a:r>
              <a:rPr kumimoji="1" lang="en-US" altLang="ja-JP" dirty="0"/>
              <a:t> support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DBA684-C448-4E28-A4AE-F594210C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0FDE9A-5B26-4F4C-BE0B-14D116F7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3B285EC7-38DB-489F-AB85-9171183E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8286845-2746-4241-A350-EF51CBC2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4093534"/>
            <a:ext cx="9797748" cy="208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CC7AA-F19A-4579-94B2-949458CB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33" y="1339899"/>
            <a:ext cx="3551497" cy="24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97F5E9-1431-4357-852F-00C9AB7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Proxy server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DEAE4B-AEA3-46C6-B7E8-B0FBCDC3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Objectives</a:t>
            </a:r>
          </a:p>
          <a:p>
            <a:pPr lvl="1"/>
            <a:r>
              <a:rPr lang="en-US" altLang="ja-JP" dirty="0"/>
              <a:t>prevent direct access to real devices.</a:t>
            </a:r>
          </a:p>
          <a:p>
            <a:pPr lvl="1"/>
            <a:r>
              <a:rPr lang="en-US" altLang="ja-JP" dirty="0"/>
              <a:t>allow multiple devices connected with different protocols and authentication methods to connect using one protocol and one authentication method.</a:t>
            </a:r>
          </a:p>
          <a:p>
            <a:r>
              <a:rPr lang="en-US" altLang="ja-JP" dirty="0"/>
              <a:t>Shadow device</a:t>
            </a:r>
          </a:p>
          <a:p>
            <a:pPr lvl="1"/>
            <a:r>
              <a:rPr lang="en-US" altLang="ja-JP" dirty="0"/>
              <a:t>are created on request from real device</a:t>
            </a:r>
          </a:p>
          <a:p>
            <a:pPr lvl="1"/>
            <a:r>
              <a:rPr lang="en-US" altLang="ja-JP" dirty="0"/>
              <a:t>exposes the endpoint to applications instead of real device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Developed in JAVA on </a:t>
            </a:r>
            <a:r>
              <a:rPr kumimoji="1" lang="en-US" altLang="ja-JP" dirty="0" err="1"/>
              <a:t>RaspberryPi</a:t>
            </a:r>
            <a:r>
              <a:rPr kumimoji="1" lang="en-US" altLang="ja-JP" dirty="0"/>
              <a:t> (</a:t>
            </a:r>
            <a:r>
              <a:rPr lang="en-US" altLang="ja-JP" dirty="0"/>
              <a:t>L</a:t>
            </a:r>
            <a:r>
              <a:rPr kumimoji="1" lang="en-US" altLang="ja-JP" dirty="0"/>
              <a:t>inux)</a:t>
            </a:r>
          </a:p>
          <a:p>
            <a:r>
              <a:rPr lang="en-US" altLang="ja-JP" dirty="0"/>
              <a:t>Advertising the proxy address to real devices and applications with </a:t>
            </a:r>
            <a:r>
              <a:rPr lang="en-US" altLang="ja-JP" dirty="0" err="1"/>
              <a:t>mDNS</a:t>
            </a:r>
            <a:r>
              <a:rPr lang="en-US" altLang="ja-JP" dirty="0"/>
              <a:t> </a:t>
            </a: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C5CBFB-534F-4338-B61D-27E37CC0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2B291F5-D218-40E6-AB2D-82DE68B5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E83533A8-D75A-4501-AF83-EDECB9B9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2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F6DF12-1238-4D99-AA49-B6348F0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APIs of Proxy server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C7B00A-C820-4CD1-A730-3A230AA9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10515600" cy="519465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Registration and </a:t>
            </a:r>
            <a:r>
              <a:rPr kumimoji="1" lang="en-US" altLang="ja-JP" dirty="0" err="1"/>
              <a:t>unregistration</a:t>
            </a:r>
            <a:r>
              <a:rPr kumimoji="1" lang="en-US" altLang="ja-JP" dirty="0"/>
              <a:t> of shadow devices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Getting a list of registered shadows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Retrieving shadow TDs and real TDs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Search APIs are NOT implemented.</a:t>
            </a:r>
          </a:p>
          <a:p>
            <a:pPr lvl="1"/>
            <a:r>
              <a:rPr lang="en-US" altLang="ja-JP" dirty="0"/>
              <a:t>APIs to search for devices with their description and attributes as a key 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55B13B-5A93-449D-99A1-6E272BE4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1A5CB2-4243-4730-8DEE-3D233787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8A8D171D-22BF-4E62-A227-4803E2FC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7454DC-AD42-49F9-9B70-C06AFBE1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65" y="3381591"/>
            <a:ext cx="10175314" cy="8667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CC8523C-B910-4AD9-8F71-4A79B7EE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31" y="1769097"/>
            <a:ext cx="8225742" cy="3917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DC6E8F-0495-41DC-805E-20A9CE5A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01" y="2261295"/>
            <a:ext cx="6190679" cy="4327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B532DB-D980-44A3-8D02-0AD3536CF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65" y="4868839"/>
            <a:ext cx="5842172" cy="4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89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C3AD8-FBFF-4992-BA6F-078CA4C7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Results: checked devices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117AB-3FB3-49FB-8BFC-43304F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4 devices are connected (Internet, VPN and local)</a:t>
            </a:r>
          </a:p>
          <a:p>
            <a:pPr lvl="1"/>
            <a:r>
              <a:rPr lang="en-US" altLang="ja-JP" dirty="0"/>
              <a:t>Fujitsu sensor can find the proxy and register own TD to it automatically</a:t>
            </a:r>
          </a:p>
          <a:p>
            <a:pPr lvl="1"/>
            <a:r>
              <a:rPr kumimoji="1" lang="en-US" altLang="ja-JP" dirty="0"/>
              <a:t>Others </a:t>
            </a:r>
            <a:r>
              <a:rPr lang="en-US" altLang="ja-JP" dirty="0"/>
              <a:t>are register manually</a:t>
            </a:r>
          </a:p>
          <a:p>
            <a:pPr lvl="1"/>
            <a:r>
              <a:rPr kumimoji="1" lang="en-US" altLang="ja-JP" dirty="0"/>
              <a:t>All devices can be controlled from the application on the VPN via the proxy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24ECDD4-222E-41C3-8DA8-4575DD7B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2D2C6A3-4D25-4196-8F0F-26D7E139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22D3208D-2505-4AFC-B0CE-0641358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97A7002-6878-4965-B048-80FA1C7FFC90}"/>
              </a:ext>
            </a:extLst>
          </p:cNvPr>
          <p:cNvGrpSpPr/>
          <p:nvPr/>
        </p:nvGrpSpPr>
        <p:grpSpPr>
          <a:xfrm>
            <a:off x="2779776" y="3035205"/>
            <a:ext cx="7530165" cy="3286083"/>
            <a:chOff x="1615037" y="1427018"/>
            <a:chExt cx="8889471" cy="5441778"/>
          </a:xfrm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259473A-80BB-4FE4-8D98-50107FA86EB2}"/>
                </a:ext>
              </a:extLst>
            </p:cNvPr>
            <p:cNvSpPr/>
            <p:nvPr/>
          </p:nvSpPr>
          <p:spPr>
            <a:xfrm>
              <a:off x="3775364" y="1427018"/>
              <a:ext cx="4641272" cy="4502727"/>
            </a:xfrm>
            <a:prstGeom prst="roundRect">
              <a:avLst>
                <a:gd name="adj" fmla="val 5469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EA96C9F3-8DD5-4F0D-997A-BFB6477F2ABA}"/>
                </a:ext>
              </a:extLst>
            </p:cNvPr>
            <p:cNvSpPr/>
            <p:nvPr/>
          </p:nvSpPr>
          <p:spPr>
            <a:xfrm>
              <a:off x="6430160" y="2930235"/>
              <a:ext cx="3963641" cy="2735387"/>
            </a:xfrm>
            <a:prstGeom prst="roundRect">
              <a:avLst>
                <a:gd name="adj" fmla="val 5750"/>
              </a:avLst>
            </a:prstGeom>
            <a:solidFill>
              <a:srgbClr val="FFF2CC">
                <a:alpha val="50196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264971-DB2E-41ED-9E94-FFBAB18E9BA2}"/>
                </a:ext>
              </a:extLst>
            </p:cNvPr>
            <p:cNvSpPr/>
            <p:nvPr/>
          </p:nvSpPr>
          <p:spPr>
            <a:xfrm>
              <a:off x="6818087" y="3216891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 server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D68818C-1CD3-4E05-90BE-90ABA73BDFF4}"/>
                </a:ext>
              </a:extLst>
            </p:cNvPr>
            <p:cNvSpPr/>
            <p:nvPr/>
          </p:nvSpPr>
          <p:spPr>
            <a:xfrm>
              <a:off x="8693402" y="4578924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unit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E358B86B-CD4D-4A9E-BDD7-3C7E66523B7D}"/>
                </a:ext>
              </a:extLst>
            </p:cNvPr>
            <p:cNvSpPr txBox="1"/>
            <p:nvPr/>
          </p:nvSpPr>
          <p:spPr>
            <a:xfrm>
              <a:off x="3775364" y="1512138"/>
              <a:ext cx="1749340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192.168.30.xx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CF3CBB7-33C3-448E-B7C7-3599C34FBBAB}"/>
                </a:ext>
              </a:extLst>
            </p:cNvPr>
            <p:cNvSpPr txBox="1"/>
            <p:nvPr/>
          </p:nvSpPr>
          <p:spPr>
            <a:xfrm>
              <a:off x="8888261" y="2529252"/>
              <a:ext cx="1616247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F07219D-E8E0-4EBD-AC73-A8FDD676E688}"/>
                </a:ext>
              </a:extLst>
            </p:cNvPr>
            <p:cNvSpPr txBox="1"/>
            <p:nvPr/>
          </p:nvSpPr>
          <p:spPr>
            <a:xfrm>
              <a:off x="4214488" y="3221696"/>
              <a:ext cx="1721222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Plugfest</a:t>
              </a:r>
              <a:r>
                <a:rPr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VPN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6EB4D63-CC22-4A1C-B20B-D555503D01D4}"/>
                </a:ext>
              </a:extLst>
            </p:cNvPr>
            <p:cNvSpPr/>
            <p:nvPr/>
          </p:nvSpPr>
          <p:spPr>
            <a:xfrm>
              <a:off x="4302354" y="4578925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D130017-719F-4467-926C-9DD86282E597}"/>
                </a:ext>
              </a:extLst>
            </p:cNvPr>
            <p:cNvSpPr/>
            <p:nvPr/>
          </p:nvSpPr>
          <p:spPr>
            <a:xfrm>
              <a:off x="1974602" y="4578926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22E7BBD-E9C1-4E47-B73F-0B537C589B1E}"/>
                </a:ext>
              </a:extLst>
            </p:cNvPr>
            <p:cNvSpPr/>
            <p:nvPr/>
          </p:nvSpPr>
          <p:spPr>
            <a:xfrm>
              <a:off x="6818087" y="1872734"/>
              <a:ext cx="1333663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(curl, </a:t>
              </a:r>
              <a:r>
                <a:rPr kumimoji="1" lang="en-US" altLang="ja-JP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nodeRED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9D8A0C62-651B-4601-A4E7-6893B31B05DD}"/>
                </a:ext>
              </a:extLst>
            </p:cNvPr>
            <p:cNvCxnSpPr>
              <a:stCxn id="16" idx="0"/>
              <a:endCxn id="10" idx="2"/>
            </p:cNvCxnSpPr>
            <p:nvPr/>
          </p:nvCxnSpPr>
          <p:spPr>
            <a:xfrm flipV="1">
              <a:off x="2641433" y="3965036"/>
              <a:ext cx="4843485" cy="613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F7BF0F2-2299-4D9F-B69F-EAFE0655FA33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flipV="1">
              <a:off x="4969185" y="3965036"/>
              <a:ext cx="2515733" cy="613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DF83399-CF14-48EA-9301-D189BD1B0FD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484918" y="3965036"/>
              <a:ext cx="1875315" cy="6138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B4DE1CB6-5995-4545-B54B-3AC37D97AC81}"/>
                </a:ext>
              </a:extLst>
            </p:cNvPr>
            <p:cNvCxnSpPr>
              <a:cxnSpLocks/>
              <a:stCxn id="10" idx="0"/>
              <a:endCxn id="17" idx="2"/>
            </p:cNvCxnSpPr>
            <p:nvPr/>
          </p:nvCxnSpPr>
          <p:spPr>
            <a:xfrm flipV="1">
              <a:off x="7484918" y="2620879"/>
              <a:ext cx="1" cy="5960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904D575-212C-44DE-A3F1-417F101BC526}"/>
                </a:ext>
              </a:extLst>
            </p:cNvPr>
            <p:cNvSpPr txBox="1"/>
            <p:nvPr/>
          </p:nvSpPr>
          <p:spPr>
            <a:xfrm>
              <a:off x="8594639" y="3032742"/>
              <a:ext cx="1618121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Fujitsu local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A756BDB-638E-4E26-ABEB-3927EA73EB29}"/>
                </a:ext>
              </a:extLst>
            </p:cNvPr>
            <p:cNvSpPr txBox="1"/>
            <p:nvPr/>
          </p:nvSpPr>
          <p:spPr>
            <a:xfrm>
              <a:off x="2125907" y="3234907"/>
              <a:ext cx="1096993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BDD18F99-B698-4F32-95B8-C9C6CA2FEE4B}"/>
                </a:ext>
              </a:extLst>
            </p:cNvPr>
            <p:cNvSpPr txBox="1"/>
            <p:nvPr/>
          </p:nvSpPr>
          <p:spPr>
            <a:xfrm>
              <a:off x="8594639" y="5358719"/>
              <a:ext cx="1436289" cy="403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</a:t>
              </a:r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168E615-7B81-4F4B-A977-FAD17850B9A5}"/>
                </a:ext>
              </a:extLst>
            </p:cNvPr>
            <p:cNvSpPr txBox="1"/>
            <p:nvPr/>
          </p:nvSpPr>
          <p:spPr>
            <a:xfrm>
              <a:off x="6690774" y="4196399"/>
              <a:ext cx="1668735" cy="685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192.168.30.134</a:t>
              </a:r>
            </a:p>
            <a:p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192.168.0.201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5348421-A907-49B7-9E85-88554F5D8583}"/>
                </a:ext>
              </a:extLst>
            </p:cNvPr>
            <p:cNvSpPr txBox="1"/>
            <p:nvPr/>
          </p:nvSpPr>
          <p:spPr>
            <a:xfrm>
              <a:off x="6693679" y="1491950"/>
              <a:ext cx="1668735" cy="403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192.168.30.128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6346F2B-2A1B-4758-B24B-F101D4C0CD2D}"/>
                </a:ext>
              </a:extLst>
            </p:cNvPr>
            <p:cNvSpPr txBox="1"/>
            <p:nvPr/>
          </p:nvSpPr>
          <p:spPr>
            <a:xfrm>
              <a:off x="8571287" y="5980882"/>
              <a:ext cx="1921800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fj</a:t>
              </a:r>
              <a:r>
                <a:rPr kumimoji="1"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ujitsu)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6E9D7DBB-2DE2-4B6C-9602-933C7DD7C141}"/>
                </a:ext>
              </a:extLst>
            </p:cNvPr>
            <p:cNvSpPr txBox="1"/>
            <p:nvPr/>
          </p:nvSpPr>
          <p:spPr>
            <a:xfrm>
              <a:off x="1615037" y="5985658"/>
              <a:ext cx="2109256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counte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r(Siemens)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84FD5B-6B2C-410F-AD00-65BA33EDA1F2}"/>
                </a:ext>
              </a:extLst>
            </p:cNvPr>
            <p:cNvSpPr txBox="1"/>
            <p:nvPr/>
          </p:nvSpPr>
          <p:spPr>
            <a:xfrm>
              <a:off x="3980598" y="6041207"/>
              <a:ext cx="2199235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hitachi</a:t>
              </a:r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-led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(Hitachi)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140F5A1-BBE2-44B0-B26F-BAD890C7EE5F}"/>
                </a:ext>
              </a:extLst>
            </p:cNvPr>
            <p:cNvSpPr txBox="1"/>
            <p:nvPr/>
          </p:nvSpPr>
          <p:spPr>
            <a:xfrm>
              <a:off x="3980598" y="6425261"/>
              <a:ext cx="3562041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temperaturesensor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(ECHONET)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00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A2AE563-F12E-A147-BA3B-9A4746F4FC72}" vid="{5EB9D27B-D0CC-644E-BED3-159A281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Template-2021-10-DD-WoT-F2F-Session-Presenter</Template>
  <TotalTime>1573</TotalTime>
  <Words>348</Words>
  <Application>Microsoft Office PowerPoint</Application>
  <PresentationFormat>ワイド画面</PresentationFormat>
  <Paragraphs>89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テーマ</vt:lpstr>
      <vt:lpstr>Plugfest project – Shadow Proxy</vt:lpstr>
      <vt:lpstr>Diagram in this plugfest</vt:lpstr>
      <vt:lpstr>Sensor unit</vt:lpstr>
      <vt:lpstr>Proxy server </vt:lpstr>
      <vt:lpstr>APIs of Proxy server</vt:lpstr>
      <vt:lpstr>Results: checked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Plugfest project – Shadow Proxy</dc:title>
  <dc:creator>Ryuichi Matsukura</dc:creator>
  <cp:lastModifiedBy>Ryuichi Matsukura</cp:lastModifiedBy>
  <cp:revision>2</cp:revision>
  <dcterms:created xsi:type="dcterms:W3CDTF">2021-10-12T07:23:37Z</dcterms:created>
  <dcterms:modified xsi:type="dcterms:W3CDTF">2021-10-13T09:37:34Z</dcterms:modified>
</cp:coreProperties>
</file>